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88" r:id="rId3"/>
    <p:sldId id="287" r:id="rId4"/>
    <p:sldId id="286" r:id="rId5"/>
    <p:sldId id="285" r:id="rId6"/>
    <p:sldId id="284" r:id="rId7"/>
    <p:sldId id="283" r:id="rId8"/>
    <p:sldId id="279" r:id="rId9"/>
    <p:sldId id="281" r:id="rId10"/>
    <p:sldId id="280" r:id="rId11"/>
    <p:sldId id="277" r:id="rId12"/>
    <p:sldId id="278" r:id="rId13"/>
    <p:sldId id="276" r:id="rId14"/>
    <p:sldId id="274" r:id="rId15"/>
    <p:sldId id="275" r:id="rId16"/>
    <p:sldId id="271" r:id="rId17"/>
    <p:sldId id="273" r:id="rId18"/>
    <p:sldId id="272" r:id="rId19"/>
    <p:sldId id="270" r:id="rId20"/>
    <p:sldId id="268" r:id="rId21"/>
    <p:sldId id="269" r:id="rId22"/>
    <p:sldId id="266" r:id="rId23"/>
    <p:sldId id="267" r:id="rId24"/>
    <p:sldId id="264" r:id="rId25"/>
    <p:sldId id="265" r:id="rId26"/>
    <p:sldId id="262" r:id="rId27"/>
    <p:sldId id="263" r:id="rId28"/>
    <p:sldId id="260" r:id="rId29"/>
    <p:sldId id="261" r:id="rId30"/>
    <p:sldId id="259" r:id="rId31"/>
    <p:sldId id="256" r:id="rId32"/>
    <p:sldId id="258" r:id="rId33"/>
    <p:sldId id="25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4680"/>
  </p:normalViewPr>
  <p:slideViewPr>
    <p:cSldViewPr snapToGrid="0" snapToObjects="1">
      <p:cViewPr varScale="1">
        <p:scale>
          <a:sx n="105" d="100"/>
          <a:sy n="105" d="100"/>
        </p:scale>
        <p:origin x="216" y="1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2508-7EFE-154A-A013-8428F1F4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DD8C3-C344-6A4C-B51E-EB96760CA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720E3-3E6D-4D47-9BC1-B759CF83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A60D3-E265-0243-B1A8-93E05410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B38C8-62C0-2F49-A6BB-548D2717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8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8F040-F2CA-C147-863A-1765E8DB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C24AB6-73F8-3E45-9D0D-9D396AA81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00C4F-3583-614D-B6D2-57C9A828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AD06F-76CC-0C45-B4EE-D7DB4B544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6E6C1-7A95-B140-81A2-283EA421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6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9E421-AEC8-644E-8449-9633BF1E68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A098A-9F37-B34D-96C4-8E05222C5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C0B61-4205-A94B-B783-8F679D4C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F5A05-73F7-A14E-9D0C-DC274B40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41657-5777-7142-AE63-364D7930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1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836A-83B0-704C-A620-201663054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326A1-BF87-FD47-A78A-8465628CE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E1986-5601-2C4F-A198-6EAA67FF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E35FC-A196-8B4E-906F-5707B6E1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98CD5-8641-5049-A076-7464E6D6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7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96124-89C1-1747-A7AB-9917B34B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0B7A7-1A7E-A74F-9EAB-ACE7A754F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4DCEA-F82F-8D4C-929E-D9B9919D7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147CD-88BC-774B-B05E-B6AB4CC0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E24D5-61EF-5446-A888-1A9AA60F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938A-5D00-B84A-A2BA-57FB5C715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8484B-2460-9E42-978B-EF770DE66E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BA49B-C059-244F-BBF2-3504DF7B5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77F29-6968-5445-85F6-EA4937DA6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DBBA6-5956-004D-8F2A-B25F6D26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5634D-157D-B145-9798-9FEF88BB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6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7C0A-16AA-1046-8992-445D9BA31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A1D4A-C645-F94A-B312-8AC8E1282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2D3B5-71AC-2842-B852-C7B5F84FE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1B29CD-2150-3749-8827-203C04D9D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81E8C-14E3-E640-8CF1-FC47485997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A25F2-5D39-E04A-9369-7660F867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67A567-6D03-2147-9AD5-6031F07A1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C27963-A5B2-0040-825A-AB055295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5EFF-7183-6E4D-AF1B-44581D97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8A638-2AFA-C240-855E-9D068FE6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143A3-DD06-1D47-AF90-27FD83B5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5FF75-CEE0-F74E-8385-3D2ECB50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3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D95D03-B140-4848-821A-B20131C46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72607-D5EE-E547-BA92-55F3B156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EB428-D3F4-9C42-95E6-C957E7F2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8004-101A-4D41-8776-E4D95ECD8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6EEC0-6486-AF41-A862-FD730EBBF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39221-27C8-DF46-B151-49C1BC67B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AD4B7-5F48-8746-A859-60A2097B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D6EE4-DC20-C546-9F7C-1E403D86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E6035-E8CB-1D4F-ADC6-AD132FD5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7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95EC0-1ECB-4D4C-BC34-6DE15E3D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8007FD-4237-F34B-8154-83DE72EA1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197E9-0DFC-AA47-8AAF-DA52BB6F0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AB7A1-2641-4B49-A811-ABFAF116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12D3C-E364-C14F-849F-3C307EB6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93517-5822-4245-A65C-6AFBB0B9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2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B9DA0-525C-8243-97D8-901EFF06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12E77-C4D0-A24A-9AD4-856A02824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C90B9-0B20-CC4D-A07C-49CABE777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8D9E2-D09D-E842-A747-F063C6B625FF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3F44A-DB75-0C45-B93B-CBCFDBC64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FEBDC-7310-EE42-8521-4ACC9497E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2F193-7DA2-D647-8634-05E57202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3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AC7203-42B0-5D42-8247-AAA99DAA9D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90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4B17F-C139-8744-833A-33EE47EF26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79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5C12D-2401-5148-8BB4-31D170AC72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76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798DA0-8C96-A241-A2B5-B6092A80D7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0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791B0-BD51-FE4A-98B1-A251FC8DDE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01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09F26-1335-5942-9F46-BBAAEBFD2A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23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B5EAA4-D058-D74B-9F5E-BB459C1841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3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2D5E0-365E-4B40-BB15-239FB42636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61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A25A6-C358-1D4F-A5F4-7221CCACA1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1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9CC9C-B304-C642-B284-9F5BD127DA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14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5FCA-3E71-514F-9AF1-602F73D1A6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49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023B3-3E28-FD4D-8C16-8B4BEE53AB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24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CCB74-48EC-8B47-9455-5A01A16AB5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93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9DAD6-4535-C145-A0D6-3A1C12F56B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27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62A05-A369-C343-BF0C-569957EEBD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28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3C6E81-1644-B843-9DF4-2217544D15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36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9E4EF-E0D7-B943-A305-72B7E2EB66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34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B68B4D-A1E3-9946-AF55-9808505660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99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03DFF0-16B6-0546-94B7-C32DBC8730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64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CB2FC-C06C-6F47-BDA5-0A0F4F0BEE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80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0F781-9BB2-4949-8551-116105E36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13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18057-3B58-AF4D-89A7-21653ADB42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03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28528-03A7-4F4E-B942-DDE55E769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32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74249-E934-7F48-87E8-4AB8A5921A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55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4650A-7FC0-9542-A3BB-59BF5B84D5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25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CF3F11-415A-EE47-807F-75B8D29193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00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ACDA21-E11C-F84E-B003-F9BAB51823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71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3D925-505A-9E4E-9816-B4F07D36FD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50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F747F-061C-AE44-AF66-5544EF4759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52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809DAA-3877-6547-9BE1-4963AC36FC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08D3F-7783-5F47-868B-DE276986C9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9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4AFD7-9F81-DB41-8676-7615DE70BD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6B02B-21AA-DB44-88C4-3BA83DF60F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1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Macintosh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Mariah Zachardy</dc:creator>
  <cp:lastModifiedBy>Mariah Zachardy</cp:lastModifiedBy>
  <cp:revision>4</cp:revision>
  <dcterms:created xsi:type="dcterms:W3CDTF">2019-09-12T18:48:21Z</dcterms:created>
  <dcterms:modified xsi:type="dcterms:W3CDTF">2019-09-17T13:50:52Z</dcterms:modified>
</cp:coreProperties>
</file>